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679025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About Galactic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Galactic, the leading company in space exploration. We specialize in innovative solutions and groundbreaking discoveries. Join us as we venture beyond the stars!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1782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1858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161598"/>
            <a:ext cx="135005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PISIGMA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836658"/>
            <a:ext cx="45321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Sets Us Apart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2864287"/>
            <a:ext cx="3163014" cy="3528536"/>
          </a:xfrm>
          <a:prstGeom prst="roundRect">
            <a:avLst>
              <a:gd name="adj" fmla="val 3161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84371" y="3100268"/>
            <a:ext cx="2691051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Visionary Leadership </a:t>
            </a: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✨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84371" y="4024432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leadership team comprises top scientists and engineers who are always pushing the boundaries of possibility.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2864287"/>
            <a:ext cx="3163014" cy="3528536"/>
          </a:xfrm>
          <a:prstGeom prst="roundRect">
            <a:avLst>
              <a:gd name="adj" fmla="val 3161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969556" y="3100268"/>
            <a:ext cx="2691051" cy="701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Cutting-Edge Technology </a:t>
            </a: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🚀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969556" y="4024432"/>
            <a:ext cx="26910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leverage the latest advancements in space technology to pioneer breakthrough missions that redefine the limits of exploration.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118759" y="2864287"/>
            <a:ext cx="3163014" cy="3528536"/>
          </a:xfrm>
          <a:prstGeom prst="roundRect">
            <a:avLst>
              <a:gd name="adj" fmla="val 3161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54741" y="3100268"/>
            <a:ext cx="2605921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Collaborative Spirit </a:t>
            </a: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🤝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354741" y="3677245"/>
            <a:ext cx="26910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nurture a culture of collaboration, bringing together the brightest minds from around the world to work on solving the mysteries of the universe.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722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Our Mission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2734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8795" y="2315170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349818"/>
            <a:ext cx="2923818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Uncover the Unknown </a:t>
            </a: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🔍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292679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strive to explore uncharted territories, unearth new knowledge, and unravel the mysteries of the cosmos.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490799" y="40333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648795" y="407503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212913" y="4109680"/>
            <a:ext cx="3448883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Inspire Future Generations </a:t>
            </a: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🌟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212913" y="46866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showcasing the wonders of space, we aim to ignite the curiosity and passion of young minds, inspiring the next generation of explorers.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7932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8795" y="583489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869543"/>
            <a:ext cx="3999548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Advance Human Understanding </a:t>
            </a: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🌌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44652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Through our discoveries, we aspire to deepen our understanding of the universe and our place within it, contributing to the advancement of humanity.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278850"/>
            <a:ext cx="52379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Meet Our Stellar Team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417564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6042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Astronauts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173623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team of skilled astronauts who fearlessly embark on daring missions, pushing the boundaries of human exploration and paving the way for future space journeys.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417564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6042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Engineers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173623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brilliant engineers who design and build cutting-edge spacecraft, enabling us to reach the farthest reaches of the universe with precision and reliability.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417564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6043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Scientists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173742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accomplished scientists who analyze data collected from our missions, uncovering secrets of the cosmos and advancing our knowledge of the universe.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182058"/>
            <a:ext cx="48868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Our Expansive Reach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3185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Mission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07050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have successfully completed 100+ missions, spanning from lunar landings to deep space explorations.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43185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Partnerships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847398" y="4070509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collaborate with leading space agencies and institutions worldwide, fostering cooperation and sharing resources to achieve extraordinary results.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43185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Private Ventures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346406" y="4070509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actively engage with private companies to leverage their innovation and expertise, forging a path towards the future of space exploration.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176695"/>
            <a:ext cx="74890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Celebrating Our Success Stories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315408"/>
            <a:ext cx="44410" cy="4737378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6" name="Shape 3"/>
          <p:cNvSpPr/>
          <p:nvPr/>
        </p:nvSpPr>
        <p:spPr>
          <a:xfrm>
            <a:off x="7565053" y="2716709"/>
            <a:ext cx="777597" cy="44410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7" name="Shape 4"/>
          <p:cNvSpPr/>
          <p:nvPr/>
        </p:nvSpPr>
        <p:spPr>
          <a:xfrm>
            <a:off x="7065109" y="24890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3105" y="253067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5375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Lunar Landing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3106936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2025, our team achieved a historic milestone by successfully landing the first human on the moon in over five decades!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827562"/>
            <a:ext cx="777597" cy="44410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09" y="35998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105" y="364152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752493" y="3648432"/>
            <a:ext cx="23405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Exoplanet Discovery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217789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2030, our space telescope detected a habitable exoplanet, providing a glimpse of the possibility of extraterrestrial life.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018782"/>
            <a:ext cx="777597" cy="44410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109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3105" y="483274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839653"/>
            <a:ext cx="34888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Uncovering Galactic Mysteries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409009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2040, our deep space probe unlocked long-standing mysteries of the universe, revolutionizing our understanding of cosmic phenomena.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418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1968" y="3346371"/>
            <a:ext cx="5562838" cy="685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en-US" sz="4318" b="1" kern="0" spc="-86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Join the Galactic Journey</a:t>
            </a:r>
            <a:endParaRPr lang="en-US" sz="4318" dirty="0"/>
          </a:p>
        </p:txBody>
      </p:sp>
      <p:sp>
        <p:nvSpPr>
          <p:cNvPr id="6" name="Shape 2"/>
          <p:cNvSpPr/>
          <p:nvPr/>
        </p:nvSpPr>
        <p:spPr>
          <a:xfrm>
            <a:off x="2411968" y="4532114"/>
            <a:ext cx="493514" cy="493514"/>
          </a:xfrm>
          <a:prstGeom prst="roundRect">
            <a:avLst>
              <a:gd name="adj" fmla="val 20002"/>
            </a:avLst>
          </a:prstGeom>
          <a:solidFill>
            <a:srgbClr val="EBD0FB"/>
          </a:solidFill>
          <a:ln w="13692">
            <a:solidFill>
              <a:srgbClr val="D7A1F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70559" y="4573191"/>
            <a:ext cx="176332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9"/>
              </a:lnSpc>
              <a:buNone/>
            </a:pPr>
            <a:r>
              <a:rPr lang="en-US" sz="2591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591" dirty="0"/>
          </a:p>
        </p:txBody>
      </p:sp>
      <p:sp>
        <p:nvSpPr>
          <p:cNvPr id="8" name="Text 4"/>
          <p:cNvSpPr/>
          <p:nvPr/>
        </p:nvSpPr>
        <p:spPr>
          <a:xfrm>
            <a:off x="3124795" y="4607481"/>
            <a:ext cx="2409825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215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Explore Career Opportunities </a:t>
            </a:r>
            <a:r>
              <a:rPr lang="en-US" sz="2159" b="1" kern="0" spc="-4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🌠</a:t>
            </a:r>
            <a:endParaRPr lang="en-US" sz="2159" dirty="0"/>
          </a:p>
        </p:txBody>
      </p:sp>
      <p:sp>
        <p:nvSpPr>
          <p:cNvPr id="9" name="Text 5"/>
          <p:cNvSpPr/>
          <p:nvPr/>
        </p:nvSpPr>
        <p:spPr>
          <a:xfrm>
            <a:off x="3124795" y="5519738"/>
            <a:ext cx="2409825" cy="2105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 part of our trailblazing team and contribute to groundbreaking space missions. Check out our career page for exciting job openings.</a:t>
            </a:r>
            <a:endParaRPr lang="en-US" sz="1727" dirty="0"/>
          </a:p>
        </p:txBody>
      </p:sp>
      <p:sp>
        <p:nvSpPr>
          <p:cNvPr id="10" name="Shape 6"/>
          <p:cNvSpPr/>
          <p:nvPr/>
        </p:nvSpPr>
        <p:spPr>
          <a:xfrm>
            <a:off x="5753933" y="4532114"/>
            <a:ext cx="493514" cy="493514"/>
          </a:xfrm>
          <a:prstGeom prst="roundRect">
            <a:avLst>
              <a:gd name="adj" fmla="val 20002"/>
            </a:avLst>
          </a:prstGeom>
          <a:solidFill>
            <a:srgbClr val="EBD0FB"/>
          </a:solidFill>
          <a:ln w="13692">
            <a:solidFill>
              <a:srgbClr val="D7A1F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912525" y="4573191"/>
            <a:ext cx="176332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9"/>
              </a:lnSpc>
              <a:buNone/>
            </a:pPr>
            <a:r>
              <a:rPr lang="en-US" sz="2591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591" dirty="0"/>
          </a:p>
        </p:txBody>
      </p:sp>
      <p:sp>
        <p:nvSpPr>
          <p:cNvPr id="12" name="Text 8"/>
          <p:cNvSpPr/>
          <p:nvPr/>
        </p:nvSpPr>
        <p:spPr>
          <a:xfrm>
            <a:off x="6466761" y="4607481"/>
            <a:ext cx="2193488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215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Partner with Us </a:t>
            </a:r>
            <a:r>
              <a:rPr lang="en-US" sz="2159" b="1" kern="0" spc="-4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🚀</a:t>
            </a:r>
            <a:endParaRPr lang="en-US" sz="2159" dirty="0"/>
          </a:p>
        </p:txBody>
      </p:sp>
      <p:sp>
        <p:nvSpPr>
          <p:cNvPr id="13" name="Text 9"/>
          <p:cNvSpPr/>
          <p:nvPr/>
        </p:nvSpPr>
        <p:spPr>
          <a:xfrm>
            <a:off x="6466761" y="5177076"/>
            <a:ext cx="2409825" cy="2105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Collaborate with Galactic to unlock new possibilities in research, technology, and space exploration. Let's create a better future together.</a:t>
            </a:r>
            <a:endParaRPr lang="en-US" sz="1727" dirty="0"/>
          </a:p>
        </p:txBody>
      </p:sp>
      <p:sp>
        <p:nvSpPr>
          <p:cNvPr id="14" name="Shape 10"/>
          <p:cNvSpPr/>
          <p:nvPr/>
        </p:nvSpPr>
        <p:spPr>
          <a:xfrm>
            <a:off x="9095899" y="4532114"/>
            <a:ext cx="493514" cy="493514"/>
          </a:xfrm>
          <a:prstGeom prst="roundRect">
            <a:avLst>
              <a:gd name="adj" fmla="val 20002"/>
            </a:avLst>
          </a:prstGeom>
          <a:solidFill>
            <a:srgbClr val="EBD0FB"/>
          </a:solidFill>
          <a:ln w="13692">
            <a:solidFill>
              <a:srgbClr val="D7A1F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254490" y="4573191"/>
            <a:ext cx="176332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9"/>
              </a:lnSpc>
              <a:buNone/>
            </a:pPr>
            <a:r>
              <a:rPr lang="en-US" sz="2591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591" dirty="0"/>
          </a:p>
        </p:txBody>
      </p:sp>
      <p:sp>
        <p:nvSpPr>
          <p:cNvPr id="16" name="Text 12"/>
          <p:cNvSpPr/>
          <p:nvPr/>
        </p:nvSpPr>
        <p:spPr>
          <a:xfrm>
            <a:off x="9808726" y="4607481"/>
            <a:ext cx="2362557" cy="3502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215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Contact Us Today </a:t>
            </a:r>
            <a:r>
              <a:rPr lang="en-US" sz="2159" b="1" kern="0" spc="-4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☎️</a:t>
            </a:r>
            <a:endParaRPr lang="en-US" sz="2159" dirty="0"/>
          </a:p>
        </p:txBody>
      </p:sp>
      <p:sp>
        <p:nvSpPr>
          <p:cNvPr id="17" name="Text 13"/>
          <p:cNvSpPr/>
          <p:nvPr/>
        </p:nvSpPr>
        <p:spPr>
          <a:xfrm>
            <a:off x="9808726" y="5177076"/>
            <a:ext cx="2409825" cy="1754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4"/>
              </a:lnSpc>
              <a:buNone/>
            </a:pPr>
            <a:r>
              <a:rPr lang="en-US" sz="1727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Have a question or want to learn more? Reach out to us via email or phone, and our team will be delighted to assist you.</a:t>
            </a:r>
            <a:endParaRPr lang="en-US" sz="172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278850"/>
            <a:ext cx="53522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Experience the Wonder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417564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6042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Milky Way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173623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Embark on an unforgettable journey through our galaxy. Witness the awe-inspiring beauty of the Milky Way with our immersive space tours.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417564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6042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Cosmic Nebulae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173623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Indulge in the captivating splendor of cosmic nebulae, vibrant clouds of dust and gas that unveil the mesmerizing birthplaces of stars.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417564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6043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Exoplanets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173742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distant exoplanets, alien worlds beyond our solar system that hold the tantalizing potential for life beyond Earth.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Iltifat Ibad</cp:lastModifiedBy>
  <cp:revision>2</cp:revision>
  <dcterms:created xsi:type="dcterms:W3CDTF">2023-11-21T20:30:07Z</dcterms:created>
  <dcterms:modified xsi:type="dcterms:W3CDTF">2023-11-21T20:31:11Z</dcterms:modified>
</cp:coreProperties>
</file>